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0" r:id="rId4"/>
    <p:sldId id="295" r:id="rId5"/>
    <p:sldId id="291" r:id="rId6"/>
    <p:sldId id="292" r:id="rId7"/>
    <p:sldId id="287" r:id="rId8"/>
    <p:sldId id="288" r:id="rId9"/>
    <p:sldId id="289" r:id="rId10"/>
    <p:sldId id="290" r:id="rId11"/>
    <p:sldId id="274" r:id="rId12"/>
    <p:sldId id="293" r:id="rId13"/>
    <p:sldId id="294" r:id="rId14"/>
    <p:sldId id="275" r:id="rId15"/>
    <p:sldId id="276" r:id="rId16"/>
    <p:sldId id="277" r:id="rId17"/>
    <p:sldId id="278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7249-C21F-ABF6-24DF-13F052F6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DE4BA-14E4-EE29-6B59-9BA07DFD2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37DF-7E58-2928-7616-8D0D0A29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659FA-096A-05E1-28E4-2731114F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3447B-E608-133F-37CD-6AD0648E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6545-3E1C-2ABC-E9B8-6598C075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D9B06-1C8B-5EE5-D51D-B2DEE2636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2D5C2-00C2-9194-7B20-4C815A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90C96-A148-A2FE-ECBA-8EC44A53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D6F12-CBEF-19D3-82D1-714D04E6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2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E4A3C-FD7D-DEC0-C16A-A1AEA24F2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84FC0-A3E3-6C7F-8B2B-E723A91CE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EC02D-721B-4D37-7BDB-C7A8CFC1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607F2-7F70-5B81-9489-F6EA05FC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4EE4F-F7D7-8EC4-7BF6-C0AF04470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2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1814-F1D1-973A-C430-9FF6F03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B2BE4-70AF-B4D8-44F9-9631CDEBC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4CEA-8258-A5D3-3DCC-9884A4EF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44F04-D810-BAFE-2B0B-7B8F749D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66A79-B3F1-2252-BDFA-A01AA350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D6F70-BBF7-4078-643C-D52E6A80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990F-75FD-F4D9-9159-DEFE1CC5A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F8E63-0AA5-88E4-16F7-4F8F384A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D5E9-268C-CDB9-61B7-69B05BEE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BCF8-EFE5-EB15-9C6C-B921DFBFA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759-1489-423E-94F5-E95D77B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E35DA-7E10-4DC6-2180-610835206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E4420-9A40-FA1B-E170-FEFBAA207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D49B-0A0E-6FC2-3013-6454250E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C50FB-EDED-D6F0-42A6-2B08D5B5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0F4AC-1A0E-8204-6DC4-E5AA44A7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127-BD12-D292-0DB1-6DEF1028F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1765A-D5DC-0F26-7CE3-1919E8CE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6D24-14B9-C1DC-0D6C-46D16D66B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8838-F828-1A93-DD60-191A6BB43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42226-0689-0E07-EB8D-E94EBD414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3FA89-DE70-9BCC-DF7F-6EF0F07F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6F7C4-A2F4-FBBD-2F01-0C07F71C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E31DA-7D4E-3B33-5FB8-464F2682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80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F6729-0729-5583-9243-FEDD3B7A8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A8965-B882-5576-F17B-C874D3C9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FE1BA-4D9A-9EC5-64CF-56D4B0404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A85E0-485D-2FA5-453D-1F5A4A85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73FCD0-A17C-8448-CB35-78E5174F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59596-CF0E-8B33-971F-11A308B9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E6F69-1E0A-97C1-253F-212869AB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4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D8F7-D07E-45D8-919F-BE8F8A5E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B429-605D-E7B6-6A42-13147C13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16070-2B8F-7F68-F840-552B853A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29328-CA07-E26E-A569-80558BED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AA3D2-8F5A-6E27-46CA-F687C9FBE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4E1B2-E31C-2AA1-D2BB-34A96769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4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22C6-03BD-EACF-CF3C-9BE28F08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74290-30C1-AA6B-1287-25D16E146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CA55B-F8CB-E5F5-E93E-4F3D949BF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9779-A1C4-9CB9-7255-B26761F35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F76FB-4964-1380-A7F8-5D61D337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8CE98-E17E-42C7-B5EB-11715518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6CEFC-EC56-221B-CCD6-509F5AD07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0DDC5-E991-BCC5-D1D6-0F99F86CD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8F27E-2D0A-8A74-F537-D40AC38C7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CC96C5-488A-446A-85B0-EAEC60AF7AAA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C1AE4-1C51-527F-EC25-C0E4A034C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4CF6C-8B3C-BAFA-3470-88731B71B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5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CFE584-956F-C1BB-FFBC-38EF2A746685}"/>
              </a:ext>
            </a:extLst>
          </p:cNvPr>
          <p:cNvSpPr txBox="1"/>
          <p:nvPr/>
        </p:nvSpPr>
        <p:spPr>
          <a:xfrm>
            <a:off x="228601" y="428178"/>
            <a:ext cx="1138713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IN THE NAME OF ALLAH</a:t>
            </a:r>
            <a:endParaRPr lang="fa-IR" sz="1600" b="1" dirty="0">
              <a:solidFill>
                <a:srgbClr val="FF0000"/>
              </a:solidFill>
            </a:endParaRPr>
          </a:p>
          <a:p>
            <a:pPr algn="ctr"/>
            <a:r>
              <a:rPr lang="en-US" sz="4400" b="1" dirty="0">
                <a:solidFill>
                  <a:schemeClr val="accent3"/>
                </a:solidFill>
              </a:rPr>
              <a:t>SENSITIVITY ANALYSIS OF CONCRETE FRAME BY CHANGING COLUMN REBAR DIAMETER AND COLUMN SECTION DEPTH. ANALYZING CREEP AND SHRINKAGE OF A CONCRETE FRAME. EVALUATING STRAIN HARDENING USING OPENSEES</a:t>
            </a:r>
          </a:p>
          <a:p>
            <a:pPr algn="ctr"/>
            <a:r>
              <a:rPr lang="en-US" sz="4400" b="1" dirty="0">
                <a:solidFill>
                  <a:schemeClr val="accent3"/>
                </a:solidFill>
              </a:rPr>
              <a:t> AND CALCULATE STRUCTURAL BEHAVIOR COEFFICIENT</a:t>
            </a:r>
            <a:endParaRPr lang="fa-IR" sz="4400" b="1" dirty="0">
              <a:solidFill>
                <a:schemeClr val="accent3"/>
              </a:solidFill>
            </a:endParaRPr>
          </a:p>
          <a:p>
            <a:pPr algn="ctr"/>
            <a:r>
              <a:rPr lang="en-US" sz="1600" b="1" dirty="0">
                <a:solidFill>
                  <a:srgbClr val="FF0000"/>
                </a:solidFill>
              </a:rPr>
              <a:t>WRITTEN BY SALAR DELAVAR GHASHGHAEI (QASHQAI)</a:t>
            </a:r>
          </a:p>
        </p:txBody>
      </p:sp>
    </p:spTree>
    <p:extLst>
      <p:ext uri="{BB962C8B-B14F-4D97-AF65-F5344CB8AC3E}">
        <p14:creationId xmlns:p14="http://schemas.microsoft.com/office/powerpoint/2010/main" val="2207159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BBE14-64E8-BF53-F4CE-CB29D45E8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11B26D-AB29-D455-4533-F38D1FD7B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048E0-21F3-7AFD-44A2-0EF32327B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C53-96D4-AC95-2705-CC1A3498A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588" y="777738"/>
            <a:ext cx="628682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8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90D65-F57A-FA03-AF51-761D599B7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C9731A-5A6B-D9D5-7AFA-6D0EFD648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11" y="777738"/>
            <a:ext cx="6369377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56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1AB31-E04D-855F-EFA2-0F0E2CF08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2439D9-7B7F-11A3-E65B-278D7E31E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29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D9BF-E57E-D2D6-8436-DE9DD0BAB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8A6668-9994-11DD-70E2-591CD1401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82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83F5C-BDCF-DF5B-97D3-B062238E2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D10878-2169-E101-D921-82FE4A799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01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17E3A-A3E8-C45A-81AE-795548D60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38FE3A-F31D-7913-A57C-678CDC892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765" y="234786"/>
            <a:ext cx="914447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11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0413B-5909-BF52-CCF5-A531AF109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4D8288-3CEB-1F7F-2717-74CA7964C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459" y="234786"/>
            <a:ext cx="9373082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27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0B2F7-E1DF-E3D7-4CFF-139535F53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1A145C-998C-B4D6-EEA5-A0C7033EC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765" y="234786"/>
            <a:ext cx="914447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41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0A55A-CA92-2860-7FAA-37B285F60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7CE5AB-4F54-6D74-1C00-593583220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765" y="234786"/>
            <a:ext cx="914447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5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5A8C1-7807-E535-0623-378D5F67D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CC41B8-86B1-6F0B-EB63-54518A6C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166"/>
            <a:ext cx="12192000" cy="605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47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6219A-627A-F506-9277-0BB1D1D70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2307FF-1D2F-81B5-BB79-C673F2D7E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64" y="234786"/>
            <a:ext cx="9169871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58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DB6A2-9112-DFA7-B1B4-DBA34A739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A30A42-0022-A181-182B-59204489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109" y="234786"/>
            <a:ext cx="9385782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587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7C3F0-1C4B-E7CF-7A6E-7BF9348AB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B4B69C-0C74-64CE-99EA-127C9B884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765" y="234786"/>
            <a:ext cx="914447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86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5A83A-C275-B974-D29B-67220B05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DF1137-3DD3-FCC4-D45F-2F61F34B7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31" y="234786"/>
            <a:ext cx="9493738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94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1A4CA-BC6F-E68F-A16E-56A010423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D646C6-EE51-960E-A58B-7789D5D09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262" y="234786"/>
            <a:ext cx="9271476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25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95766-0D02-C6B0-9C51-112D5D79B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576AD1-852F-B913-34EC-8661CD6F3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765" y="234786"/>
            <a:ext cx="914447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32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9CDE9-67F2-9D1D-AA6D-4ABDCB30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D9D92F-BA12-0A91-4811-08D004EBD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316"/>
            <a:ext cx="12192000" cy="66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47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87BB8-D8FD-205D-9876-402A19044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F98BD0-9B4B-7CD1-3111-5D130999C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562" y="0"/>
            <a:ext cx="852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04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105B-7BA3-29AA-7348-88F967B68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E43149-7DFC-CC15-D773-655619D97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4" y="0"/>
            <a:ext cx="11687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2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7249F-F96D-1267-BF1C-E97F6F866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8EBF1E-972C-B23E-2903-FF5024145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65" y="777738"/>
            <a:ext cx="6229670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33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E2F9C-6AF7-5690-C774-C0E526F8D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3D3CEF-4E62-E898-A7B2-0B329CD9D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282" y="777738"/>
            <a:ext cx="651543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98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20E55-B937-A306-7E74-1A92C765C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39C741-DD98-BFC0-61AF-6AA93B155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75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D196D-B9A4-4177-A2B7-3BB90253F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EDEF87-AF9A-CCBB-8EAA-ABAEEA09F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48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48</Words>
  <Application>Microsoft Office PowerPoint</Application>
  <PresentationFormat>Widescreen</PresentationFormat>
  <Paragraphs>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23</cp:revision>
  <cp:lastPrinted>2025-07-09T10:47:30Z</cp:lastPrinted>
  <dcterms:created xsi:type="dcterms:W3CDTF">2025-07-03T13:55:57Z</dcterms:created>
  <dcterms:modified xsi:type="dcterms:W3CDTF">2026-01-04T15:31:28Z</dcterms:modified>
</cp:coreProperties>
</file>

<file path=docProps/thumbnail.jpeg>
</file>